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2" autoAdjust="0"/>
  </p:normalViewPr>
  <p:slideViewPr>
    <p:cSldViewPr>
      <p:cViewPr>
        <p:scale>
          <a:sx n="150" d="100"/>
          <a:sy n="150" d="100"/>
        </p:scale>
        <p:origin x="1944" y="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1D7BD77-99F5-4498-B56F-D67A38ADAB9D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FDC18A-5E14-4FD9-88DD-F6499BDFA1B3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47856" cy="1600327"/>
          </a:xfrm>
        </p:spPr>
        <p:txBody>
          <a:bodyPr>
            <a:normAutofit/>
          </a:bodyPr>
          <a:lstStyle/>
          <a:p>
            <a:pPr algn="ctr"/>
            <a:r>
              <a:rPr lang="es-CO" dirty="0" smtClean="0"/>
              <a:t>MANEJO DE PLATAFORMA DE CORRESPONDENCIA SG2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Departamento de siistenas megatecnologia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078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76672"/>
            <a:ext cx="8568952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O" dirty="0" smtClean="0"/>
              <a:t>                              ESTRUCTURA DE CODIGO DE BARRAS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 smtClean="0"/>
              <a:t>JVM = Entidad”janet villanueva”</a:t>
            </a:r>
          </a:p>
          <a:p>
            <a:pPr marL="0" indent="0">
              <a:buNone/>
            </a:pPr>
            <a:r>
              <a:rPr lang="es-CO" dirty="0" smtClean="0"/>
              <a:t>JU = area”Juridico”</a:t>
            </a:r>
          </a:p>
          <a:p>
            <a:pPr marL="0" indent="0">
              <a:buNone/>
            </a:pPr>
            <a:r>
              <a:rPr lang="es-CO" dirty="0" smtClean="0"/>
              <a:t>CS = actividad”corresp saliente”</a:t>
            </a:r>
          </a:p>
          <a:p>
            <a:pPr marL="0" indent="0">
              <a:buNone/>
            </a:pPr>
            <a:r>
              <a:rPr lang="es-CO" dirty="0" smtClean="0"/>
              <a:t>001 = consecutivo de envio</a:t>
            </a:r>
          </a:p>
          <a:p>
            <a:pPr marL="0" indent="0">
              <a:buNone/>
            </a:pPr>
            <a:r>
              <a:rPr lang="es-CO" dirty="0" smtClean="0"/>
              <a:t>Codigo = JVM-JU-CS-001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 smtClean="0"/>
              <a:t>MG = entidad”Megatecnologia”</a:t>
            </a:r>
          </a:p>
          <a:p>
            <a:pPr marL="0" indent="0">
              <a:buNone/>
            </a:pPr>
            <a:r>
              <a:rPr lang="es-CO" dirty="0"/>
              <a:t>CS = actividad”corresp saliente</a:t>
            </a:r>
            <a:r>
              <a:rPr lang="es-CO" dirty="0" smtClean="0"/>
              <a:t>”</a:t>
            </a:r>
          </a:p>
          <a:p>
            <a:pPr marL="0" indent="0">
              <a:buNone/>
            </a:pPr>
            <a:r>
              <a:rPr lang="es-CO" dirty="0" smtClean="0"/>
              <a:t>AS = area”Asistente gerencia”</a:t>
            </a:r>
          </a:p>
          <a:p>
            <a:pPr marL="0" indent="0">
              <a:buNone/>
            </a:pPr>
            <a:r>
              <a:rPr lang="es-CO" dirty="0"/>
              <a:t>Codigo = </a:t>
            </a:r>
            <a:r>
              <a:rPr lang="es-CO" dirty="0" smtClean="0"/>
              <a:t>MG-CS-AG-001</a:t>
            </a:r>
          </a:p>
          <a:p>
            <a:pPr marL="0" indent="0">
              <a:buNone/>
            </a:pPr>
            <a:r>
              <a:rPr lang="es-CO" dirty="0"/>
              <a:t>Codigo = JVM-JU-CS-001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9" t="22267" r="21802" b="21400"/>
          <a:stretch/>
        </p:blipFill>
        <p:spPr bwMode="auto">
          <a:xfrm>
            <a:off x="5076056" y="1101405"/>
            <a:ext cx="367240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8" t="25473" r="23593" b="20739"/>
          <a:stretch/>
        </p:blipFill>
        <p:spPr bwMode="auto">
          <a:xfrm>
            <a:off x="5076054" y="3645024"/>
            <a:ext cx="3672410" cy="263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35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184576"/>
          </a:xfrm>
        </p:spPr>
        <p:txBody>
          <a:bodyPr/>
          <a:lstStyle/>
          <a:p>
            <a:pPr marL="0" indent="0">
              <a:buNone/>
            </a:pPr>
            <a:r>
              <a:rPr lang="es-CO" dirty="0" smtClean="0"/>
              <a:t>CASO DE USO DE CORRESPONDENCIA 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6324600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585067"/>
              </p:ext>
            </p:extLst>
          </p:nvPr>
        </p:nvGraphicFramePr>
        <p:xfrm>
          <a:off x="251519" y="980723"/>
          <a:ext cx="8712968" cy="5457140"/>
        </p:xfrm>
        <a:graphic>
          <a:graphicData uri="http://schemas.openxmlformats.org/drawingml/2006/table">
            <a:tbl>
              <a:tblPr/>
              <a:tblGrid>
                <a:gridCol w="1061478"/>
                <a:gridCol w="1061478"/>
                <a:gridCol w="1167626"/>
                <a:gridCol w="1260504"/>
                <a:gridCol w="1680675"/>
                <a:gridCol w="1061478"/>
                <a:gridCol w="1419729"/>
              </a:tblGrid>
              <a:tr h="21560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ID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NOMRE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APELLIDO2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APELLIDO22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IDENTIFICACION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USUARIO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CONTRASEÑA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Jose Luis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Benavides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Lopez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1061704698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Leidy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Julieth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Florez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111884311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recepcion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Melissa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Lozano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Velasquez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98786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cirugiajoin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Julieth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Vanessa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Lemuss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3243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cirugiacali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Andrea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Hinojosa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cirugianacional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Jorge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Leonardo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Ortiz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2432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Almacen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vittal2201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Leidy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Gomez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Millan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64576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contable3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Erika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75667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Anguie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Viviana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Otero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5774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Contadora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Michael Arturo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643645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contable2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Maura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Melisa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Gallego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31483559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contable4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Asistente2016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6610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Paola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Andrea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Lopez M.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contable5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Jefferson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Steven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Muñoz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contable6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Diana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Carolina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 contable7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09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Fanny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Johana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 la Torre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asistentegerenc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Tania 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MuÃ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±  oz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Vina s co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auditoria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Fredy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Asprilla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lozano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juridico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mega2201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15606"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Jose Luis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Benavides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Lopez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1061704689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sistemas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sistemas2201</a:t>
                      </a:r>
                    </a:p>
                  </a:txBody>
                  <a:tcPr marL="8608" marR="8608" marT="8608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339752" y="548680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USUARIOS  REGISTRADOS  EN EL SG2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14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es-CO" dirty="0" smtClean="0"/>
              <a:t>COMO INGRESAR AL SISTEMA?</a:t>
            </a:r>
          </a:p>
          <a:p>
            <a:r>
              <a:rPr lang="es-CO" dirty="0" smtClean="0"/>
              <a:t>El ingreso es mediante la url ww.megatecnologiasas.com en la opcion inicio -&gt;SG2, como lo muestra la imagen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" t="3907" r="12043" b="4297"/>
          <a:stretch/>
        </p:blipFill>
        <p:spPr bwMode="auto">
          <a:xfrm>
            <a:off x="539552" y="1964788"/>
            <a:ext cx="8064896" cy="443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02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325</TotalTime>
  <Words>245</Words>
  <Application>Microsoft Office PowerPoint</Application>
  <PresentationFormat>Presentación en pantalla (4:3)</PresentationFormat>
  <Paragraphs>152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Paja</vt:lpstr>
      <vt:lpstr>MANEJO DE PLATAFORMA DE CORRESPONDENCIA SG2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 PLATAFORMA DE CORRESPONDENCIA SG2</dc:title>
  <dc:creator>ERICK LOZADA</dc:creator>
  <cp:lastModifiedBy>ERICK LOZADA</cp:lastModifiedBy>
  <cp:revision>7</cp:revision>
  <dcterms:created xsi:type="dcterms:W3CDTF">2016-11-16T16:49:46Z</dcterms:created>
  <dcterms:modified xsi:type="dcterms:W3CDTF">2016-11-16T22:15:00Z</dcterms:modified>
</cp:coreProperties>
</file>